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077267"/>
            <a:ext cx="10283358" cy="2680085"/>
          </a:xfrm>
        </p:spPr>
        <p:txBody>
          <a:bodyPr/>
          <a:lstStyle/>
          <a:p>
            <a:r>
              <a:rPr lang="en-US" b="1" dirty="0"/>
              <a:t>Finding the best place to put a Fast Food restaurant in Toronto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AR" dirty="0" smtClean="0"/>
              <a:t>MARIANO SORIA</a:t>
            </a:r>
          </a:p>
          <a:p>
            <a:r>
              <a:rPr lang="es-AR" dirty="0" smtClean="0"/>
              <a:t>22/03/21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194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9646" y="-1516303"/>
            <a:ext cx="8825658" cy="2677648"/>
          </a:xfrm>
        </p:spPr>
        <p:txBody>
          <a:bodyPr/>
          <a:lstStyle/>
          <a:p>
            <a:pPr algn="ctr"/>
            <a:r>
              <a:rPr lang="es-AR" sz="3600" dirty="0" err="1" smtClean="0"/>
              <a:t>Conclusion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931025" y="1454727"/>
            <a:ext cx="1039091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best</a:t>
            </a:r>
            <a:r>
              <a:rPr lang="es-AR" dirty="0" smtClean="0">
                <a:solidFill>
                  <a:schemeClr val="bg1"/>
                </a:solidFill>
              </a:rPr>
              <a:t> place to </a:t>
            </a:r>
            <a:r>
              <a:rPr lang="es-AR" dirty="0" err="1" smtClean="0">
                <a:solidFill>
                  <a:schemeClr val="bg1"/>
                </a:solidFill>
              </a:rPr>
              <a:t>put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first</a:t>
            </a:r>
            <a:r>
              <a:rPr lang="es-AR" dirty="0" smtClean="0">
                <a:solidFill>
                  <a:schemeClr val="bg1"/>
                </a:solidFill>
              </a:rPr>
              <a:t> restaurant, </a:t>
            </a:r>
            <a:r>
              <a:rPr lang="es-AR" dirty="0" err="1" smtClean="0">
                <a:solidFill>
                  <a:schemeClr val="bg1"/>
                </a:solidFill>
              </a:rPr>
              <a:t>given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requisites</a:t>
            </a:r>
            <a:r>
              <a:rPr lang="es-AR" dirty="0" smtClean="0">
                <a:solidFill>
                  <a:schemeClr val="bg1"/>
                </a:solidFill>
              </a:rPr>
              <a:t>, </a:t>
            </a:r>
            <a:r>
              <a:rPr lang="es-AR" dirty="0" err="1" smtClean="0">
                <a:solidFill>
                  <a:schemeClr val="bg1"/>
                </a:solidFill>
              </a:rPr>
              <a:t>it’s</a:t>
            </a:r>
            <a:r>
              <a:rPr lang="es-AR" dirty="0" smtClean="0">
                <a:solidFill>
                  <a:schemeClr val="bg1"/>
                </a:solidFill>
              </a:rPr>
              <a:t> in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interjection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between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University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Avenue</a:t>
            </a:r>
            <a:r>
              <a:rPr lang="es-AR" dirty="0" smtClean="0">
                <a:solidFill>
                  <a:schemeClr val="bg1"/>
                </a:solidFill>
              </a:rPr>
              <a:t> and </a:t>
            </a:r>
            <a:r>
              <a:rPr lang="es-AR" dirty="0" err="1" smtClean="0">
                <a:solidFill>
                  <a:schemeClr val="bg1"/>
                </a:solidFill>
              </a:rPr>
              <a:t>College</a:t>
            </a:r>
            <a:r>
              <a:rPr lang="es-AR" dirty="0" smtClean="0">
                <a:solidFill>
                  <a:schemeClr val="bg1"/>
                </a:solidFill>
              </a:rPr>
              <a:t> Street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AR" dirty="0" err="1" smtClean="0">
                <a:solidFill>
                  <a:schemeClr val="bg1"/>
                </a:solidFill>
              </a:rPr>
              <a:t>Competition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is</a:t>
            </a:r>
            <a:r>
              <a:rPr lang="es-AR" dirty="0" smtClean="0">
                <a:solidFill>
                  <a:schemeClr val="bg1"/>
                </a:solidFill>
              </a:rPr>
              <a:t> to be </a:t>
            </a:r>
            <a:r>
              <a:rPr lang="es-AR" dirty="0" err="1" smtClean="0">
                <a:solidFill>
                  <a:schemeClr val="bg1"/>
                </a:solidFill>
              </a:rPr>
              <a:t>expected</a:t>
            </a:r>
            <a:r>
              <a:rPr lang="es-AR" dirty="0" smtClean="0">
                <a:solidFill>
                  <a:schemeClr val="bg1"/>
                </a:solidFill>
              </a:rPr>
              <a:t> in </a:t>
            </a:r>
            <a:r>
              <a:rPr lang="es-AR" dirty="0" err="1" smtClean="0">
                <a:solidFill>
                  <a:schemeClr val="bg1"/>
                </a:solidFill>
              </a:rPr>
              <a:t>that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area</a:t>
            </a:r>
            <a:r>
              <a:rPr lang="es-AR" dirty="0" smtClean="0">
                <a:solidFill>
                  <a:schemeClr val="bg1"/>
                </a:solidFill>
              </a:rPr>
              <a:t>, </a:t>
            </a:r>
            <a:r>
              <a:rPr lang="es-AR" dirty="0" err="1" smtClean="0">
                <a:solidFill>
                  <a:schemeClr val="bg1"/>
                </a:solidFill>
              </a:rPr>
              <a:t>but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flow</a:t>
            </a:r>
            <a:r>
              <a:rPr lang="es-AR" dirty="0" smtClean="0">
                <a:solidFill>
                  <a:schemeClr val="bg1"/>
                </a:solidFill>
              </a:rPr>
              <a:t> of </a:t>
            </a:r>
            <a:r>
              <a:rPr lang="es-AR" dirty="0" err="1" smtClean="0">
                <a:solidFill>
                  <a:schemeClr val="bg1"/>
                </a:solidFill>
              </a:rPr>
              <a:t>students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there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should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bring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solid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profit</a:t>
            </a:r>
            <a:r>
              <a:rPr lang="es-AR" dirty="0" smtClean="0">
                <a:solidFill>
                  <a:schemeClr val="bg1"/>
                </a:solidFill>
              </a:rPr>
              <a:t> to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commerce</a:t>
            </a:r>
            <a:endParaRPr lang="es-AR" dirty="0" smtClean="0">
              <a:solidFill>
                <a:schemeClr val="bg1"/>
              </a:solidFill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AR" dirty="0" err="1" smtClean="0">
                <a:solidFill>
                  <a:schemeClr val="bg1"/>
                </a:solidFill>
              </a:rPr>
              <a:t>Expansion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is</a:t>
            </a:r>
            <a:r>
              <a:rPr lang="es-AR" dirty="0" smtClean="0">
                <a:solidFill>
                  <a:schemeClr val="bg1"/>
                </a:solidFill>
              </a:rPr>
              <a:t> posible </a:t>
            </a:r>
            <a:r>
              <a:rPr lang="es-AR" dirty="0" err="1" smtClean="0">
                <a:solidFill>
                  <a:schemeClr val="bg1"/>
                </a:solidFill>
              </a:rPr>
              <a:t>by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going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down</a:t>
            </a:r>
            <a:r>
              <a:rPr lang="es-AR" dirty="0" smtClean="0">
                <a:solidFill>
                  <a:schemeClr val="bg1"/>
                </a:solidFill>
              </a:rPr>
              <a:t> (South) in </a:t>
            </a:r>
            <a:r>
              <a:rPr lang="es-AR" dirty="0" err="1" smtClean="0">
                <a:solidFill>
                  <a:schemeClr val="bg1"/>
                </a:solidFill>
              </a:rPr>
              <a:t>University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Avenue</a:t>
            </a:r>
            <a:r>
              <a:rPr lang="es-AR" dirty="0" smtClean="0">
                <a:solidFill>
                  <a:schemeClr val="bg1"/>
                </a:solidFill>
              </a:rPr>
              <a:t>. Restaurant </a:t>
            </a:r>
            <a:r>
              <a:rPr lang="es-AR" dirty="0" err="1" smtClean="0">
                <a:solidFill>
                  <a:schemeClr val="bg1"/>
                </a:solidFill>
              </a:rPr>
              <a:t>will</a:t>
            </a:r>
            <a:r>
              <a:rPr lang="es-AR" dirty="0" smtClean="0">
                <a:solidFill>
                  <a:schemeClr val="bg1"/>
                </a:solidFill>
              </a:rPr>
              <a:t> be </a:t>
            </a:r>
            <a:r>
              <a:rPr lang="es-AR" dirty="0" err="1" smtClean="0">
                <a:solidFill>
                  <a:schemeClr val="bg1"/>
                </a:solidFill>
              </a:rPr>
              <a:t>closer</a:t>
            </a:r>
            <a:r>
              <a:rPr lang="es-AR" dirty="0" smtClean="0">
                <a:solidFill>
                  <a:schemeClr val="bg1"/>
                </a:solidFill>
              </a:rPr>
              <a:t> to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train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station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which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bring</a:t>
            </a:r>
            <a:r>
              <a:rPr lang="es-AR" dirty="0" smtClean="0">
                <a:solidFill>
                  <a:schemeClr val="bg1"/>
                </a:solidFill>
              </a:rPr>
              <a:t> a </a:t>
            </a:r>
            <a:r>
              <a:rPr lang="es-AR" dirty="0" err="1" smtClean="0">
                <a:solidFill>
                  <a:schemeClr val="bg1"/>
                </a:solidFill>
              </a:rPr>
              <a:t>constant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flow</a:t>
            </a:r>
            <a:r>
              <a:rPr lang="es-AR" dirty="0" smtClean="0">
                <a:solidFill>
                  <a:schemeClr val="bg1"/>
                </a:solidFill>
              </a:rPr>
              <a:t> of </a:t>
            </a:r>
            <a:r>
              <a:rPr lang="es-AR" dirty="0" err="1" smtClean="0">
                <a:solidFill>
                  <a:schemeClr val="bg1"/>
                </a:solidFill>
              </a:rPr>
              <a:t>potential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customers</a:t>
            </a:r>
            <a:r>
              <a:rPr lang="es-AR" dirty="0" smtClean="0">
                <a:solidFill>
                  <a:schemeClr val="bg1"/>
                </a:solidFill>
              </a:rPr>
              <a:t>.</a:t>
            </a:r>
            <a:endParaRPr lang="es-A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6922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 err="1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/>
              <a:t>Be </a:t>
            </a:r>
            <a:r>
              <a:rPr lang="es-AR" dirty="0" err="1" smtClean="0"/>
              <a:t>near</a:t>
            </a:r>
            <a:r>
              <a:rPr lang="es-AR" dirty="0" smtClean="0"/>
              <a:t> </a:t>
            </a:r>
            <a:r>
              <a:rPr lang="es-AR" dirty="0" err="1" smtClean="0"/>
              <a:t>universities</a:t>
            </a:r>
            <a:r>
              <a:rPr lang="es-AR" dirty="0" smtClean="0"/>
              <a:t> campus</a:t>
            </a:r>
          </a:p>
          <a:p>
            <a:endParaRPr lang="es-AR" dirty="0" smtClean="0"/>
          </a:p>
          <a:p>
            <a:r>
              <a:rPr lang="es-AR" dirty="0" smtClean="0"/>
              <a:t>Be accesible </a:t>
            </a:r>
            <a:r>
              <a:rPr lang="es-AR" dirty="0" err="1" smtClean="0"/>
              <a:t>by</a:t>
            </a:r>
            <a:r>
              <a:rPr lang="es-AR" dirty="0" smtClean="0"/>
              <a:t> </a:t>
            </a:r>
            <a:r>
              <a:rPr lang="es-AR" dirty="0" err="1" smtClean="0"/>
              <a:t>students</a:t>
            </a:r>
            <a:endParaRPr lang="es-AR" dirty="0" smtClean="0"/>
          </a:p>
          <a:p>
            <a:pPr marL="0" indent="0">
              <a:buNone/>
            </a:pPr>
            <a:endParaRPr lang="es-AR" dirty="0" smtClean="0"/>
          </a:p>
          <a:p>
            <a:r>
              <a:rPr lang="es-AR" dirty="0" err="1" smtClean="0"/>
              <a:t>Have</a:t>
            </a:r>
            <a:r>
              <a:rPr lang="es-AR" dirty="0" smtClean="0"/>
              <a:t> </a:t>
            </a:r>
            <a:r>
              <a:rPr lang="es-AR" dirty="0" err="1" smtClean="0"/>
              <a:t>space</a:t>
            </a:r>
            <a:r>
              <a:rPr lang="es-AR" dirty="0" smtClean="0"/>
              <a:t> to </a:t>
            </a:r>
            <a:r>
              <a:rPr lang="es-AR" dirty="0" err="1" smtClean="0"/>
              <a:t>park</a:t>
            </a:r>
            <a:r>
              <a:rPr lang="es-AR" dirty="0" smtClean="0"/>
              <a:t> </a:t>
            </a:r>
            <a:r>
              <a:rPr lang="es-AR" dirty="0" err="1" smtClean="0"/>
              <a:t>your</a:t>
            </a:r>
            <a:r>
              <a:rPr lang="es-AR" dirty="0" smtClean="0"/>
              <a:t> </a:t>
            </a:r>
            <a:r>
              <a:rPr lang="es-AR" dirty="0" err="1" smtClean="0"/>
              <a:t>bicycle</a:t>
            </a:r>
            <a:endParaRPr lang="es-AR" dirty="0" smtClean="0"/>
          </a:p>
          <a:p>
            <a:endParaRPr lang="es-AR" dirty="0"/>
          </a:p>
          <a:p>
            <a:r>
              <a:rPr lang="es-AR" dirty="0" err="1" smtClean="0"/>
              <a:t>Competition</a:t>
            </a:r>
            <a:r>
              <a:rPr lang="es-AR" dirty="0" smtClean="0"/>
              <a:t> </a:t>
            </a:r>
            <a:r>
              <a:rPr lang="es-AR" dirty="0" err="1" smtClean="0"/>
              <a:t>is</a:t>
            </a:r>
            <a:r>
              <a:rPr lang="es-AR" dirty="0" smtClean="0"/>
              <a:t> </a:t>
            </a:r>
            <a:r>
              <a:rPr lang="es-AR" dirty="0" err="1" smtClean="0"/>
              <a:t>not</a:t>
            </a:r>
            <a:r>
              <a:rPr lang="es-AR" dirty="0" smtClean="0"/>
              <a:t> a </a:t>
            </a:r>
            <a:r>
              <a:rPr lang="es-AR" dirty="0" err="1" smtClean="0"/>
              <a:t>problem</a:t>
            </a:r>
            <a:r>
              <a:rPr lang="es-AR" dirty="0" smtClean="0"/>
              <a:t> </a:t>
            </a:r>
            <a:r>
              <a:rPr lang="es-AR" dirty="0" err="1" smtClean="0"/>
              <a:t>for</a:t>
            </a:r>
            <a:r>
              <a:rPr lang="es-AR" dirty="0" smtClean="0"/>
              <a:t> </a:t>
            </a:r>
            <a:r>
              <a:rPr lang="es-AR" dirty="0" err="1" smtClean="0"/>
              <a:t>the</a:t>
            </a:r>
            <a:r>
              <a:rPr lang="es-AR" dirty="0" smtClean="0"/>
              <a:t> </a:t>
            </a:r>
            <a:r>
              <a:rPr lang="es-AR" dirty="0" err="1" smtClean="0"/>
              <a:t>branch</a:t>
            </a:r>
            <a:endParaRPr lang="es-AR" dirty="0" smtClean="0"/>
          </a:p>
          <a:p>
            <a:endParaRPr lang="es-AR" dirty="0"/>
          </a:p>
          <a:p>
            <a:endParaRPr lang="es-AR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212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79" y="1497239"/>
            <a:ext cx="4351025" cy="2283824"/>
          </a:xfrm>
        </p:spPr>
        <p:txBody>
          <a:bodyPr/>
          <a:lstStyle/>
          <a:p>
            <a:r>
              <a:rPr lang="es-AR" sz="3000" dirty="0" err="1" smtClean="0"/>
              <a:t>Venues</a:t>
            </a:r>
            <a:r>
              <a:rPr lang="es-AR" sz="3000" dirty="0" smtClean="0"/>
              <a:t> </a:t>
            </a:r>
            <a:r>
              <a:rPr lang="es-AR" sz="3000" dirty="0" err="1" smtClean="0"/>
              <a:t>clusters</a:t>
            </a:r>
            <a:r>
              <a:rPr lang="es-AR" sz="3000" dirty="0" smtClean="0"/>
              <a:t/>
            </a:r>
            <a:br>
              <a:rPr lang="es-AR" sz="3000" dirty="0" smtClean="0"/>
            </a:br>
            <a:r>
              <a:rPr lang="es-AR" sz="3000" dirty="0"/>
              <a:t/>
            </a:r>
            <a:br>
              <a:rPr lang="es-AR" sz="3000" dirty="0"/>
            </a:br>
            <a:r>
              <a:rPr lang="es-AR" sz="3000" dirty="0" smtClean="0"/>
              <a:t/>
            </a:r>
            <a:br>
              <a:rPr lang="es-AR" sz="3000" dirty="0" smtClean="0"/>
            </a:br>
            <a:r>
              <a:rPr lang="es-AR" sz="3000" dirty="0"/>
              <a:t/>
            </a:r>
            <a:br>
              <a:rPr lang="es-AR" sz="3000" dirty="0"/>
            </a:br>
            <a:r>
              <a:rPr lang="es-AR" sz="3000" dirty="0" smtClean="0"/>
              <a:t/>
            </a:r>
            <a:br>
              <a:rPr lang="es-AR" sz="3000" dirty="0" smtClean="0"/>
            </a:br>
            <a:r>
              <a:rPr lang="es-AR" sz="3000" dirty="0"/>
              <a:t/>
            </a:r>
            <a:br>
              <a:rPr lang="es-AR" sz="3000" dirty="0"/>
            </a:br>
            <a:endParaRPr lang="en-US" sz="3000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6490335" y="1356764"/>
            <a:ext cx="5612130" cy="42608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4379" y="2090511"/>
            <a:ext cx="51788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 smtClean="0">
                <a:solidFill>
                  <a:schemeClr val="bg1"/>
                </a:solidFill>
              </a:rPr>
              <a:t>Red </a:t>
            </a:r>
            <a:r>
              <a:rPr lang="es-AR" dirty="0" err="1" smtClean="0">
                <a:solidFill>
                  <a:schemeClr val="bg1"/>
                </a:solidFill>
              </a:rPr>
              <a:t>clusters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on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map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represent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places </a:t>
            </a:r>
            <a:r>
              <a:rPr lang="es-AR" dirty="0" err="1" smtClean="0">
                <a:solidFill>
                  <a:schemeClr val="bg1"/>
                </a:solidFill>
              </a:rPr>
              <a:t>with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higher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density</a:t>
            </a:r>
            <a:r>
              <a:rPr lang="es-AR" dirty="0" smtClean="0">
                <a:solidFill>
                  <a:schemeClr val="bg1"/>
                </a:solidFill>
              </a:rPr>
              <a:t> of </a:t>
            </a:r>
            <a:r>
              <a:rPr lang="es-AR" dirty="0" err="1" smtClean="0">
                <a:solidFill>
                  <a:schemeClr val="bg1"/>
                </a:solidFill>
              </a:rPr>
              <a:t>venues</a:t>
            </a:r>
            <a:endParaRPr lang="es-AR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 err="1" smtClean="0">
                <a:solidFill>
                  <a:schemeClr val="bg1"/>
                </a:solidFill>
              </a:rPr>
              <a:t>There</a:t>
            </a:r>
            <a:r>
              <a:rPr lang="es-AR" dirty="0" smtClean="0">
                <a:solidFill>
                  <a:schemeClr val="bg1"/>
                </a:solidFill>
              </a:rPr>
              <a:t> are a </a:t>
            </a:r>
            <a:r>
              <a:rPr lang="es-AR" dirty="0" err="1" smtClean="0">
                <a:solidFill>
                  <a:schemeClr val="bg1"/>
                </a:solidFill>
              </a:rPr>
              <a:t>low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amount</a:t>
            </a:r>
            <a:r>
              <a:rPr lang="es-AR" dirty="0" smtClean="0">
                <a:solidFill>
                  <a:schemeClr val="bg1"/>
                </a:solidFill>
              </a:rPr>
              <a:t> of </a:t>
            </a:r>
            <a:r>
              <a:rPr lang="es-AR" dirty="0" err="1" smtClean="0">
                <a:solidFill>
                  <a:schemeClr val="bg1"/>
                </a:solidFill>
              </a:rPr>
              <a:t>fast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food</a:t>
            </a:r>
            <a:r>
              <a:rPr lang="es-AR" dirty="0" smtClean="0">
                <a:solidFill>
                  <a:schemeClr val="bg1"/>
                </a:solidFill>
              </a:rPr>
              <a:t> restaurants in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zone</a:t>
            </a:r>
            <a:r>
              <a:rPr lang="es-AR" dirty="0" smtClean="0">
                <a:solidFill>
                  <a:schemeClr val="bg1"/>
                </a:solidFill>
              </a:rPr>
              <a:t>, </a:t>
            </a:r>
            <a:r>
              <a:rPr lang="es-AR" dirty="0" err="1" smtClean="0">
                <a:solidFill>
                  <a:schemeClr val="bg1"/>
                </a:solidFill>
              </a:rPr>
              <a:t>only</a:t>
            </a:r>
            <a:r>
              <a:rPr lang="es-AR" dirty="0" smtClean="0">
                <a:solidFill>
                  <a:schemeClr val="bg1"/>
                </a:solidFill>
              </a:rPr>
              <a:t> a </a:t>
            </a:r>
            <a:r>
              <a:rPr lang="es-AR" dirty="0" err="1" smtClean="0">
                <a:solidFill>
                  <a:schemeClr val="bg1"/>
                </a:solidFill>
              </a:rPr>
              <a:t>couple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near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University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Avenue</a:t>
            </a:r>
            <a:r>
              <a:rPr lang="es-AR" dirty="0" smtClean="0">
                <a:solidFill>
                  <a:schemeClr val="bg1"/>
                </a:solidFill>
              </a:rPr>
              <a:t> and </a:t>
            </a:r>
            <a:r>
              <a:rPr lang="es-AR" dirty="0" err="1" smtClean="0">
                <a:solidFill>
                  <a:schemeClr val="bg1"/>
                </a:solidFill>
              </a:rPr>
              <a:t>College</a:t>
            </a:r>
            <a:r>
              <a:rPr lang="es-AR" dirty="0" smtClean="0">
                <a:solidFill>
                  <a:schemeClr val="bg1"/>
                </a:solidFill>
              </a:rPr>
              <a:t> Street.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walk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from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train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station</a:t>
            </a:r>
            <a:r>
              <a:rPr lang="es-AR" dirty="0" smtClean="0">
                <a:solidFill>
                  <a:schemeClr val="bg1"/>
                </a:solidFill>
              </a:rPr>
              <a:t> to </a:t>
            </a:r>
            <a:r>
              <a:rPr lang="es-AR" dirty="0" err="1" smtClean="0">
                <a:solidFill>
                  <a:schemeClr val="bg1"/>
                </a:solidFill>
              </a:rPr>
              <a:t>the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universities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provide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potential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customers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896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892" y="579427"/>
            <a:ext cx="4553499" cy="1735667"/>
          </a:xfrm>
        </p:spPr>
        <p:txBody>
          <a:bodyPr>
            <a:normAutofit/>
          </a:bodyPr>
          <a:lstStyle/>
          <a:p>
            <a:r>
              <a:rPr lang="es-AR" dirty="0" err="1" smtClean="0"/>
              <a:t>Universities</a:t>
            </a:r>
            <a:r>
              <a:rPr lang="es-AR" dirty="0" smtClean="0"/>
              <a:t> and campus </a:t>
            </a:r>
            <a:r>
              <a:rPr lang="es-AR" dirty="0" err="1" smtClean="0"/>
              <a:t>locations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6892" y="3059083"/>
            <a:ext cx="4763310" cy="1371600"/>
          </a:xfrm>
        </p:spPr>
        <p:txBody>
          <a:bodyPr>
            <a:noAutofit/>
          </a:bodyPr>
          <a:lstStyle/>
          <a:p>
            <a:pPr>
              <a:lnSpc>
                <a:spcPct val="220000"/>
              </a:lnSpc>
            </a:pPr>
            <a:r>
              <a:rPr lang="es-AR" sz="1600" dirty="0" err="1" smtClean="0">
                <a:solidFill>
                  <a:schemeClr val="bg1"/>
                </a:solidFill>
              </a:rPr>
              <a:t>Here</a:t>
            </a:r>
            <a:r>
              <a:rPr lang="es-AR" sz="1600" dirty="0" smtClean="0">
                <a:solidFill>
                  <a:schemeClr val="bg1"/>
                </a:solidFill>
              </a:rPr>
              <a:t> </a:t>
            </a:r>
            <a:r>
              <a:rPr lang="es-AR" sz="1600" dirty="0" err="1" smtClean="0">
                <a:solidFill>
                  <a:schemeClr val="bg1"/>
                </a:solidFill>
              </a:rPr>
              <a:t>we</a:t>
            </a:r>
            <a:r>
              <a:rPr lang="es-AR" sz="1600" dirty="0" smtClean="0">
                <a:solidFill>
                  <a:schemeClr val="bg1"/>
                </a:solidFill>
              </a:rPr>
              <a:t> can </a:t>
            </a:r>
            <a:r>
              <a:rPr lang="es-AR" sz="1600" dirty="0" err="1" smtClean="0">
                <a:solidFill>
                  <a:schemeClr val="bg1"/>
                </a:solidFill>
              </a:rPr>
              <a:t>see</a:t>
            </a:r>
            <a:r>
              <a:rPr lang="es-AR" sz="1600" dirty="0" smtClean="0">
                <a:solidFill>
                  <a:schemeClr val="bg1"/>
                </a:solidFill>
              </a:rPr>
              <a:t> </a:t>
            </a:r>
            <a:r>
              <a:rPr lang="es-AR" sz="1600" dirty="0" err="1" smtClean="0">
                <a:solidFill>
                  <a:schemeClr val="bg1"/>
                </a:solidFill>
              </a:rPr>
              <a:t>how</a:t>
            </a:r>
            <a:r>
              <a:rPr lang="es-AR" sz="1600" dirty="0" smtClean="0">
                <a:solidFill>
                  <a:schemeClr val="bg1"/>
                </a:solidFill>
              </a:rPr>
              <a:t> </a:t>
            </a:r>
            <a:r>
              <a:rPr lang="es-AR" sz="1600" dirty="0" err="1" smtClean="0">
                <a:solidFill>
                  <a:schemeClr val="bg1"/>
                </a:solidFill>
              </a:rPr>
              <a:t>the</a:t>
            </a:r>
            <a:r>
              <a:rPr lang="es-AR" sz="1600" dirty="0" smtClean="0">
                <a:solidFill>
                  <a:schemeClr val="bg1"/>
                </a:solidFill>
              </a:rPr>
              <a:t> </a:t>
            </a:r>
            <a:r>
              <a:rPr lang="es-AR" sz="1600" dirty="0" err="1" smtClean="0">
                <a:solidFill>
                  <a:schemeClr val="bg1"/>
                </a:solidFill>
              </a:rPr>
              <a:t>University</a:t>
            </a:r>
            <a:r>
              <a:rPr lang="es-AR" sz="1600" dirty="0" smtClean="0">
                <a:solidFill>
                  <a:schemeClr val="bg1"/>
                </a:solidFill>
              </a:rPr>
              <a:t> of Toronto and </a:t>
            </a:r>
            <a:r>
              <a:rPr lang="es-AR" sz="1600" dirty="0" err="1" smtClean="0">
                <a:solidFill>
                  <a:schemeClr val="bg1"/>
                </a:solidFill>
              </a:rPr>
              <a:t>Ryerson</a:t>
            </a:r>
            <a:r>
              <a:rPr lang="es-AR" sz="1600" dirty="0" smtClean="0">
                <a:solidFill>
                  <a:schemeClr val="bg1"/>
                </a:solidFill>
              </a:rPr>
              <a:t> </a:t>
            </a:r>
            <a:r>
              <a:rPr lang="es-AR" sz="1600" dirty="0" err="1" smtClean="0">
                <a:solidFill>
                  <a:schemeClr val="bg1"/>
                </a:solidFill>
              </a:rPr>
              <a:t>University</a:t>
            </a:r>
            <a:r>
              <a:rPr lang="es-AR" sz="1600" dirty="0" smtClean="0">
                <a:solidFill>
                  <a:schemeClr val="bg1"/>
                </a:solidFill>
              </a:rPr>
              <a:t> are </a:t>
            </a:r>
            <a:r>
              <a:rPr lang="es-AR" sz="1600" dirty="0" err="1" smtClean="0">
                <a:solidFill>
                  <a:schemeClr val="bg1"/>
                </a:solidFill>
              </a:rPr>
              <a:t>close</a:t>
            </a:r>
            <a:r>
              <a:rPr lang="es-AR" sz="1600" dirty="0" smtClean="0">
                <a:solidFill>
                  <a:schemeClr val="bg1"/>
                </a:solidFill>
              </a:rPr>
              <a:t>. </a:t>
            </a:r>
            <a:r>
              <a:rPr lang="es-AR" sz="1600" dirty="0" err="1" smtClean="0">
                <a:solidFill>
                  <a:schemeClr val="bg1"/>
                </a:solidFill>
              </a:rPr>
              <a:t>Giving</a:t>
            </a:r>
            <a:r>
              <a:rPr lang="es-AR" sz="1600" dirty="0" smtClean="0">
                <a:solidFill>
                  <a:schemeClr val="bg1"/>
                </a:solidFill>
              </a:rPr>
              <a:t> </a:t>
            </a:r>
            <a:r>
              <a:rPr lang="es-AR" sz="1600" dirty="0" err="1" smtClean="0">
                <a:solidFill>
                  <a:schemeClr val="bg1"/>
                </a:solidFill>
              </a:rPr>
              <a:t>the</a:t>
            </a:r>
            <a:r>
              <a:rPr lang="es-AR" sz="1600" dirty="0" smtClean="0">
                <a:solidFill>
                  <a:schemeClr val="bg1"/>
                </a:solidFill>
              </a:rPr>
              <a:t> </a:t>
            </a:r>
            <a:r>
              <a:rPr lang="es-AR" sz="1600" dirty="0" err="1" smtClean="0">
                <a:solidFill>
                  <a:schemeClr val="bg1"/>
                </a:solidFill>
              </a:rPr>
              <a:t>potential</a:t>
            </a:r>
            <a:r>
              <a:rPr lang="es-AR" sz="1600" dirty="0" smtClean="0">
                <a:solidFill>
                  <a:schemeClr val="bg1"/>
                </a:solidFill>
              </a:rPr>
              <a:t> to </a:t>
            </a:r>
            <a:r>
              <a:rPr lang="es-AR" sz="1600" dirty="0" err="1" smtClean="0">
                <a:solidFill>
                  <a:schemeClr val="bg1"/>
                </a:solidFill>
              </a:rPr>
              <a:t>have</a:t>
            </a:r>
            <a:r>
              <a:rPr lang="es-AR" sz="1600" dirty="0" smtClean="0">
                <a:solidFill>
                  <a:schemeClr val="bg1"/>
                </a:solidFill>
              </a:rPr>
              <a:t> a </a:t>
            </a:r>
            <a:r>
              <a:rPr lang="es-AR" sz="1600" dirty="0" err="1" smtClean="0">
                <a:solidFill>
                  <a:schemeClr val="bg1"/>
                </a:solidFill>
              </a:rPr>
              <a:t>high</a:t>
            </a:r>
            <a:r>
              <a:rPr lang="es-AR" sz="1600" dirty="0" smtClean="0">
                <a:solidFill>
                  <a:schemeClr val="bg1"/>
                </a:solidFill>
              </a:rPr>
              <a:t> </a:t>
            </a:r>
            <a:r>
              <a:rPr lang="es-AR" sz="1600" dirty="0" err="1" smtClean="0">
                <a:solidFill>
                  <a:schemeClr val="bg1"/>
                </a:solidFill>
              </a:rPr>
              <a:t>customer</a:t>
            </a:r>
            <a:r>
              <a:rPr lang="es-AR" sz="1600" dirty="0" smtClean="0">
                <a:solidFill>
                  <a:schemeClr val="bg1"/>
                </a:solidFill>
              </a:rPr>
              <a:t> </a:t>
            </a:r>
            <a:r>
              <a:rPr lang="es-AR" sz="1600" dirty="0" err="1" smtClean="0">
                <a:solidFill>
                  <a:schemeClr val="bg1"/>
                </a:solidFill>
              </a:rPr>
              <a:t>rate</a:t>
            </a:r>
            <a:r>
              <a:rPr lang="es-AR" sz="1600" dirty="0">
                <a:solidFill>
                  <a:schemeClr val="bg1"/>
                </a:solidFill>
              </a:rPr>
              <a:t> </a:t>
            </a:r>
            <a:r>
              <a:rPr lang="es-AR" sz="1600" dirty="0" smtClean="0">
                <a:solidFill>
                  <a:schemeClr val="bg1"/>
                </a:solidFill>
              </a:rPr>
              <a:t>(Orange </a:t>
            </a:r>
            <a:r>
              <a:rPr lang="es-AR" sz="1600" dirty="0" err="1" smtClean="0">
                <a:solidFill>
                  <a:schemeClr val="bg1"/>
                </a:solidFill>
              </a:rPr>
              <a:t>circles</a:t>
            </a:r>
            <a:r>
              <a:rPr lang="es-AR" sz="1600" dirty="0" smtClean="0">
                <a:solidFill>
                  <a:schemeClr val="bg1"/>
                </a:solidFill>
              </a:rPr>
              <a:t>).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5910350" y="1144557"/>
            <a:ext cx="6126480" cy="481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152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2458" y="790788"/>
            <a:ext cx="8761413" cy="706964"/>
          </a:xfrm>
        </p:spPr>
        <p:txBody>
          <a:bodyPr/>
          <a:lstStyle/>
          <a:p>
            <a:r>
              <a:rPr lang="es-AR" dirty="0" err="1" smtClean="0"/>
              <a:t>University</a:t>
            </a:r>
            <a:r>
              <a:rPr lang="es-AR" dirty="0" smtClean="0"/>
              <a:t> </a:t>
            </a:r>
            <a:r>
              <a:rPr lang="es-AR" dirty="0" err="1" smtClean="0"/>
              <a:t>map</a:t>
            </a:r>
            <a:r>
              <a:rPr lang="es-AR" dirty="0" smtClean="0"/>
              <a:t> </a:t>
            </a:r>
            <a:r>
              <a:rPr lang="es-AR" dirty="0" err="1" smtClean="0"/>
              <a:t>with</a:t>
            </a:r>
            <a:r>
              <a:rPr lang="es-AR" dirty="0" smtClean="0"/>
              <a:t> more </a:t>
            </a:r>
            <a:r>
              <a:rPr lang="es-AR" dirty="0" err="1" smtClean="0"/>
              <a:t>detail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281247" y="2643446"/>
            <a:ext cx="5288279" cy="4078259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6201295" y="2643446"/>
            <a:ext cx="5527963" cy="40782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1246" y="2274114"/>
            <a:ext cx="5288279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AR" dirty="0" err="1" smtClean="0">
                <a:solidFill>
                  <a:schemeClr val="bg1"/>
                </a:solidFill>
              </a:rPr>
              <a:t>University</a:t>
            </a:r>
            <a:r>
              <a:rPr lang="es-AR" dirty="0" smtClean="0">
                <a:solidFill>
                  <a:schemeClr val="bg1"/>
                </a:solidFill>
              </a:rPr>
              <a:t> of Toronto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01294" y="2274114"/>
            <a:ext cx="5288279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AR" dirty="0" err="1" smtClean="0">
                <a:solidFill>
                  <a:schemeClr val="bg1"/>
                </a:solidFill>
              </a:rPr>
              <a:t>Ryerson</a:t>
            </a:r>
            <a:r>
              <a:rPr lang="es-AR" dirty="0" smtClean="0">
                <a:solidFill>
                  <a:schemeClr val="bg1"/>
                </a:solidFill>
              </a:rPr>
              <a:t> </a:t>
            </a:r>
            <a:r>
              <a:rPr lang="es-AR" dirty="0" err="1" smtClean="0">
                <a:solidFill>
                  <a:schemeClr val="bg1"/>
                </a:solidFill>
              </a:rPr>
              <a:t>University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011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 err="1" smtClean="0"/>
              <a:t>Detailed</a:t>
            </a:r>
            <a:r>
              <a:rPr lang="es-AR" dirty="0" smtClean="0"/>
              <a:t> </a:t>
            </a:r>
            <a:r>
              <a:rPr lang="es-AR" dirty="0" err="1" smtClean="0"/>
              <a:t>intersection</a:t>
            </a:r>
            <a:r>
              <a:rPr lang="es-AR" dirty="0" smtClean="0"/>
              <a:t> and </a:t>
            </a:r>
            <a:r>
              <a:rPr lang="es-AR" dirty="0" err="1" smtClean="0"/>
              <a:t>proposed</a:t>
            </a:r>
            <a:r>
              <a:rPr lang="es-AR" dirty="0" smtClean="0"/>
              <a:t> </a:t>
            </a:r>
            <a:r>
              <a:rPr lang="es-AR" dirty="0" err="1" smtClean="0"/>
              <a:t>location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067570" y="2301760"/>
            <a:ext cx="5657850" cy="4448175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351182" y="2468447"/>
            <a:ext cx="4368955" cy="41148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493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 err="1" smtClean="0"/>
              <a:t>Bicycle</a:t>
            </a:r>
            <a:r>
              <a:rPr lang="es-AR" dirty="0" smtClean="0"/>
              <a:t> Parking Spots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993667" y="2342054"/>
            <a:ext cx="8447117" cy="444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56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 err="1" smtClean="0"/>
              <a:t>Bikeways</a:t>
            </a:r>
            <a:r>
              <a:rPr lang="es-AR" dirty="0" smtClean="0"/>
              <a:t> </a:t>
            </a:r>
            <a:r>
              <a:rPr lang="es-AR" dirty="0" err="1" smtClean="0"/>
              <a:t>near</a:t>
            </a:r>
            <a:r>
              <a:rPr lang="es-AR" dirty="0" smtClean="0"/>
              <a:t> </a:t>
            </a:r>
            <a:r>
              <a:rPr lang="es-AR" dirty="0" err="1" smtClean="0"/>
              <a:t>the</a:t>
            </a:r>
            <a:r>
              <a:rPr lang="es-AR" dirty="0" smtClean="0"/>
              <a:t> </a:t>
            </a:r>
            <a:r>
              <a:rPr lang="es-AR" dirty="0" err="1" smtClean="0"/>
              <a:t>zone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500745" y="2286000"/>
            <a:ext cx="727430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715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 smtClean="0"/>
              <a:t>Global </a:t>
            </a:r>
            <a:r>
              <a:rPr lang="es-AR" dirty="0" err="1" smtClean="0"/>
              <a:t>map</a:t>
            </a:r>
            <a:r>
              <a:rPr lang="es-AR" dirty="0" smtClean="0"/>
              <a:t> of </a:t>
            </a:r>
            <a:r>
              <a:rPr lang="es-AR" dirty="0" err="1" smtClean="0"/>
              <a:t>proposed</a:t>
            </a:r>
            <a:r>
              <a:rPr lang="es-AR" dirty="0" smtClean="0"/>
              <a:t> </a:t>
            </a:r>
            <a:r>
              <a:rPr lang="es-AR" dirty="0" err="1" smtClean="0"/>
              <a:t>location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2633749" y="2310765"/>
            <a:ext cx="6858000" cy="4547235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720912" y="4212907"/>
            <a:ext cx="742950" cy="742950"/>
          </a:xfrm>
          <a:prstGeom prst="ellipse">
            <a:avLst/>
          </a:prstGeom>
          <a:solidFill>
            <a:srgbClr val="66FFCC">
              <a:alpha val="20000"/>
            </a:srgb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161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29</TotalTime>
  <Words>224</Words>
  <Application>Microsoft Office PowerPoint</Application>
  <PresentationFormat>Widescreen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 Boardroom</vt:lpstr>
      <vt:lpstr>Finding the best place to put a Fast Food restaurant in Toronto</vt:lpstr>
      <vt:lpstr>Requirements</vt:lpstr>
      <vt:lpstr>Venues clusters      </vt:lpstr>
      <vt:lpstr>Universities and campus locations</vt:lpstr>
      <vt:lpstr>University map with more detail</vt:lpstr>
      <vt:lpstr>Detailed intersection and proposed location</vt:lpstr>
      <vt:lpstr>Bicycle Parking Spots</vt:lpstr>
      <vt:lpstr>Bikeways near the zone</vt:lpstr>
      <vt:lpstr>Global map of proposed location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the best place to put a Fast Food restaurant in Toronto</dc:title>
  <dc:creator>Mariano Soria</dc:creator>
  <cp:lastModifiedBy>Mariano Soria</cp:lastModifiedBy>
  <cp:revision>4</cp:revision>
  <dcterms:created xsi:type="dcterms:W3CDTF">2021-03-19T20:47:29Z</dcterms:created>
  <dcterms:modified xsi:type="dcterms:W3CDTF">2021-03-22T22:37:21Z</dcterms:modified>
</cp:coreProperties>
</file>

<file path=docProps/thumbnail.jpeg>
</file>